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Lst>
  <p:sldSz cy="5143500" cx="9144000"/>
  <p:notesSz cx="6858000" cy="9144000"/>
  <p:embeddedFontLst>
    <p:embeddedFont>
      <p:font typeface="Economica"/>
      <p:regular r:id="rId11"/>
      <p:bold r:id="rId12"/>
      <p:italic r:id="rId13"/>
      <p:boldItalic r:id="rId14"/>
    </p:embeddedFont>
    <p:embeddedFont>
      <p:font typeface="Playfair Display"/>
      <p:regular r:id="rId15"/>
      <p:bold r:id="rId16"/>
      <p:italic r:id="rId17"/>
      <p:boldItalic r:id="rId18"/>
    </p:embeddedFont>
    <p:embeddedFont>
      <p:font typeface="Spectral"/>
      <p:regular r:id="rId19"/>
      <p:bold r:id="rId20"/>
      <p:italic r:id="rId21"/>
      <p:boldItalic r:id="rId22"/>
    </p:embeddedFont>
    <p:embeddedFont>
      <p:font typeface="Old Standard TT"/>
      <p:regular r:id="rId23"/>
      <p:bold r:id="rId24"/>
      <p:italic r:id="rId25"/>
    </p:embeddedFont>
    <p:embeddedFont>
      <p:font typeface="Roboto Mono"/>
      <p:regular r:id="rId26"/>
      <p:bold r:id="rId27"/>
      <p:italic r:id="rId28"/>
      <p:boldItalic r:id="rId29"/>
    </p:embeddedFont>
    <p:embeddedFont>
      <p:font typeface="Open Sans"/>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Spectral-bold.fntdata"/><Relationship Id="rId22" Type="http://schemas.openxmlformats.org/officeDocument/2006/relationships/font" Target="fonts/Spectral-boldItalic.fntdata"/><Relationship Id="rId21" Type="http://schemas.openxmlformats.org/officeDocument/2006/relationships/font" Target="fonts/Spectral-italic.fntdata"/><Relationship Id="rId24" Type="http://schemas.openxmlformats.org/officeDocument/2006/relationships/font" Target="fonts/OldStandardTT-bold.fntdata"/><Relationship Id="rId23" Type="http://schemas.openxmlformats.org/officeDocument/2006/relationships/font" Target="fonts/OldStandardTT-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Mono-regular.fntdata"/><Relationship Id="rId25" Type="http://schemas.openxmlformats.org/officeDocument/2006/relationships/font" Target="fonts/OldStandardTT-italic.fntdata"/><Relationship Id="rId28" Type="http://schemas.openxmlformats.org/officeDocument/2006/relationships/font" Target="fonts/RobotoMono-italic.fntdata"/><Relationship Id="rId27" Type="http://schemas.openxmlformats.org/officeDocument/2006/relationships/font" Target="fonts/RobotoMono-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Mono-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penSans-bold.fntdata"/><Relationship Id="rId30" Type="http://schemas.openxmlformats.org/officeDocument/2006/relationships/font" Target="fonts/OpenSans-regular.fntdata"/><Relationship Id="rId11" Type="http://schemas.openxmlformats.org/officeDocument/2006/relationships/font" Target="fonts/Economica-regular.fntdata"/><Relationship Id="rId33" Type="http://schemas.openxmlformats.org/officeDocument/2006/relationships/font" Target="fonts/OpenSans-boldItalic.fntdata"/><Relationship Id="rId10" Type="http://schemas.openxmlformats.org/officeDocument/2006/relationships/slide" Target="slides/slide5.xml"/><Relationship Id="rId32" Type="http://schemas.openxmlformats.org/officeDocument/2006/relationships/font" Target="fonts/OpenSans-italic.fntdata"/><Relationship Id="rId13" Type="http://schemas.openxmlformats.org/officeDocument/2006/relationships/font" Target="fonts/Economica-italic.fntdata"/><Relationship Id="rId12" Type="http://schemas.openxmlformats.org/officeDocument/2006/relationships/font" Target="fonts/Economica-bold.fntdata"/><Relationship Id="rId15" Type="http://schemas.openxmlformats.org/officeDocument/2006/relationships/font" Target="fonts/PlayfairDisplay-regular.fntdata"/><Relationship Id="rId14" Type="http://schemas.openxmlformats.org/officeDocument/2006/relationships/font" Target="fonts/Economica-boldItalic.fntdata"/><Relationship Id="rId17" Type="http://schemas.openxmlformats.org/officeDocument/2006/relationships/font" Target="fonts/PlayfairDisplay-italic.fntdata"/><Relationship Id="rId16" Type="http://schemas.openxmlformats.org/officeDocument/2006/relationships/font" Target="fonts/PlayfairDisplay-bold.fntdata"/><Relationship Id="rId19" Type="http://schemas.openxmlformats.org/officeDocument/2006/relationships/font" Target="fonts/Spectral-regular.fntdata"/><Relationship Id="rId18" Type="http://schemas.openxmlformats.org/officeDocument/2006/relationships/font" Target="fonts/PlayfairDisplay-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c6f90357f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c6f90357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c6f90357f_0_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c6f90357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c6f90357f_0_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c6f90357f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5fe7d03b5d16b1ad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5fe7d03b5d16b1ad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c6f90357f_0_3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c6f90357f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4013" y="756700"/>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1" name="Google Shape;11;p2"/>
          <p:cNvSpPr/>
          <p:nvPr/>
        </p:nvSpPr>
        <p:spPr>
          <a:xfrm rot="10800000">
            <a:off x="5318350" y="32667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2" name="Google Shape;12;p2"/>
          <p:cNvSpPr txBox="1"/>
          <p:nvPr>
            <p:ph type="ctrTitle"/>
          </p:nvPr>
        </p:nvSpPr>
        <p:spPr>
          <a:xfrm>
            <a:off x="3044700" y="1444255"/>
            <a:ext cx="3054600" cy="15372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3" name="Google Shape;13;p2"/>
          <p:cNvSpPr txBox="1"/>
          <p:nvPr>
            <p:ph idx="1" type="subTitle"/>
          </p:nvPr>
        </p:nvSpPr>
        <p:spPr>
          <a:xfrm>
            <a:off x="3044700" y="3116580"/>
            <a:ext cx="3054600" cy="701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1"/>
          <p:cNvSpPr txBox="1"/>
          <p:nvPr>
            <p:ph hasCustomPrompt="1" type="title"/>
          </p:nvPr>
        </p:nvSpPr>
        <p:spPr>
          <a:xfrm>
            <a:off x="311700" y="957125"/>
            <a:ext cx="8520600" cy="21288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p:nvPr>
            <p:ph idx="1" type="body"/>
          </p:nvPr>
        </p:nvSpPr>
        <p:spPr>
          <a:xfrm>
            <a:off x="311700" y="316200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5" name="Google Shape;55;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p:nvPr/>
        </p:nvSpPr>
        <p:spPr>
          <a:xfrm flipH="1">
            <a:off x="7595938" y="4602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7" name="Google Shape;17;p3"/>
          <p:cNvSpPr/>
          <p:nvPr/>
        </p:nvSpPr>
        <p:spPr>
          <a:xfrm flipH="1" rot="10800000">
            <a:off x="466425" y="35583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8" name="Google Shape;18;p3"/>
          <p:cNvSpPr txBox="1"/>
          <p:nvPr>
            <p:ph type="title"/>
          </p:nvPr>
        </p:nvSpPr>
        <p:spPr>
          <a:xfrm>
            <a:off x="773700" y="1806450"/>
            <a:ext cx="7596600" cy="15306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4"/>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4"/>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sp>
        <p:nvSpPr>
          <p:cNvPr id="26" name="Google Shape;26;p5"/>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7" name="Google Shape;27;p5"/>
          <p:cNvSpPr txBox="1"/>
          <p:nvPr>
            <p:ph idx="1" type="body"/>
          </p:nvPr>
        </p:nvSpPr>
        <p:spPr>
          <a:xfrm>
            <a:off x="311700" y="1225225"/>
            <a:ext cx="3999900" cy="3354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2" type="body"/>
          </p:nvPr>
        </p:nvSpPr>
        <p:spPr>
          <a:xfrm>
            <a:off x="4832400" y="1225225"/>
            <a:ext cx="3999900" cy="3354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32" name="Google Shape;32;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3" name="Shape 33"/>
        <p:cNvGrpSpPr/>
        <p:nvPr/>
      </p:nvGrpSpPr>
      <p:grpSpPr>
        <a:xfrm>
          <a:off x="0" y="0"/>
          <a:ext cx="0" cy="0"/>
          <a:chOff x="0" y="0"/>
          <a:chExt cx="0" cy="0"/>
        </a:xfrm>
      </p:grpSpPr>
      <p:sp>
        <p:nvSpPr>
          <p:cNvPr id="34" name="Google Shape;34;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5" name="Google Shape;35;p7"/>
          <p:cNvSpPr txBox="1"/>
          <p:nvPr>
            <p:ph idx="1" type="body"/>
          </p:nvPr>
        </p:nvSpPr>
        <p:spPr>
          <a:xfrm>
            <a:off x="311700" y="1399400"/>
            <a:ext cx="2808000" cy="27849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6" name="Google Shape;36;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7"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8"/>
          <p:cNvSpPr txBox="1"/>
          <p:nvPr>
            <p:ph type="title"/>
          </p:nvPr>
        </p:nvSpPr>
        <p:spPr>
          <a:xfrm>
            <a:off x="490250" y="450150"/>
            <a:ext cx="5878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 name="Google Shape;43;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4" name="Google Shape;44;p9"/>
          <p:cNvSpPr txBox="1"/>
          <p:nvPr>
            <p:ph type="title"/>
          </p:nvPr>
        </p:nvSpPr>
        <p:spPr>
          <a:xfrm>
            <a:off x="265500" y="929275"/>
            <a:ext cx="4045200" cy="1786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p:txBody>
      </p:sp>
      <p:sp>
        <p:nvSpPr>
          <p:cNvPr id="45" name="Google Shape;45;p9"/>
          <p:cNvSpPr txBox="1"/>
          <p:nvPr>
            <p:ph idx="1" type="subTitle"/>
          </p:nvPr>
        </p:nvSpPr>
        <p:spPr>
          <a:xfrm>
            <a:off x="265500" y="2769001"/>
            <a:ext cx="4045200" cy="1574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46" name="Google Shape;46;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7" name="Google Shape;47;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p10"/>
          <p:cNvSpPr txBox="1"/>
          <p:nvPr>
            <p:ph idx="1" type="body"/>
          </p:nvPr>
        </p:nvSpPr>
        <p:spPr>
          <a:xfrm>
            <a:off x="319500" y="42189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50" name="Google Shape;50;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lux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7" name="Google Shape;7;p1"/>
          <p:cNvSpPr txBox="1"/>
          <p:nvPr>
            <p:ph idx="1" type="body"/>
          </p:nvPr>
        </p:nvSpPr>
        <p:spPr>
          <a:xfrm>
            <a:off x="311700" y="1225225"/>
            <a:ext cx="8520600" cy="33540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indent="-317500" lvl="1" marL="9144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indent="-317500" lvl="2" marL="13716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indent="-317500" lvl="3" marL="18288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jpg"/><Relationship Id="rId4" Type="http://schemas.openxmlformats.org/officeDocument/2006/relationships/image" Target="../media/image2.jpg"/><Relationship Id="rId5"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3"/>
          <p:cNvSpPr txBox="1"/>
          <p:nvPr>
            <p:ph type="ctrTitle"/>
          </p:nvPr>
        </p:nvSpPr>
        <p:spPr>
          <a:xfrm>
            <a:off x="3044700" y="1444255"/>
            <a:ext cx="3054600" cy="15372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s"/>
              <a:t>Bandurrias de Mira (Cuenca) </a:t>
            </a:r>
            <a:endParaRPr/>
          </a:p>
        </p:txBody>
      </p:sp>
      <p:sp>
        <p:nvSpPr>
          <p:cNvPr id="63" name="Google Shape;63;p13"/>
          <p:cNvSpPr txBox="1"/>
          <p:nvPr>
            <p:ph idx="1" type="subTitle"/>
          </p:nvPr>
        </p:nvSpPr>
        <p:spPr>
          <a:xfrm>
            <a:off x="3044700" y="3116580"/>
            <a:ext cx="3054600" cy="701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s"/>
              <a:t>Los alumnos de 6° Mira</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4"/>
          <p:cNvSpPr txBox="1"/>
          <p:nvPr>
            <p:ph type="title"/>
          </p:nvPr>
        </p:nvSpPr>
        <p:spPr>
          <a:xfrm>
            <a:off x="368938" y="-1191355"/>
            <a:ext cx="66006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b="1" lang="es" sz="3900">
                <a:latin typeface="Spectral"/>
                <a:ea typeface="Spectral"/>
                <a:cs typeface="Spectral"/>
                <a:sym typeface="Spectral"/>
              </a:rPr>
              <a:t>INFORMACIÓN</a:t>
            </a:r>
            <a:r>
              <a:rPr b="1" lang="es">
                <a:latin typeface="Spectral"/>
                <a:ea typeface="Spectral"/>
                <a:cs typeface="Spectral"/>
                <a:sym typeface="Spectral"/>
              </a:rPr>
              <a:t> </a:t>
            </a:r>
            <a:endParaRPr b="1" sz="4700">
              <a:latin typeface="Spectral"/>
              <a:ea typeface="Spectral"/>
              <a:cs typeface="Spectral"/>
              <a:sym typeface="Spectral"/>
            </a:endParaRPr>
          </a:p>
        </p:txBody>
      </p:sp>
      <p:sp>
        <p:nvSpPr>
          <p:cNvPr id="69" name="Google Shape;69;p14"/>
          <p:cNvSpPr txBox="1"/>
          <p:nvPr/>
        </p:nvSpPr>
        <p:spPr>
          <a:xfrm>
            <a:off x="434685" y="1387539"/>
            <a:ext cx="8006700" cy="3090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2300">
                <a:latin typeface="Old Standard TT"/>
                <a:ea typeface="Old Standard TT"/>
                <a:cs typeface="Old Standard TT"/>
                <a:sym typeface="Old Standard TT"/>
              </a:rPr>
              <a:t>Las bandurrias de Mira están compuestas por hombres.</a:t>
            </a:r>
            <a:endParaRPr sz="2300">
              <a:latin typeface="Old Standard TT"/>
              <a:ea typeface="Old Standard TT"/>
              <a:cs typeface="Old Standard TT"/>
              <a:sym typeface="Old Standard TT"/>
            </a:endParaRPr>
          </a:p>
          <a:p>
            <a:pPr indent="0" lvl="0" marL="0" rtl="0" algn="l">
              <a:spcBef>
                <a:spcPts val="0"/>
              </a:spcBef>
              <a:spcAft>
                <a:spcPts val="0"/>
              </a:spcAft>
              <a:buNone/>
            </a:pPr>
            <a:r>
              <a:rPr lang="es" sz="2300">
                <a:latin typeface="Old Standard TT"/>
                <a:ea typeface="Old Standard TT"/>
                <a:cs typeface="Old Standard TT"/>
                <a:sym typeface="Old Standard TT"/>
              </a:rPr>
              <a:t>Se suelen tocar en la misa del Gallo cuando cantan los quintos, a los costados se encuentran los que tocan otros instrumentos diferentes.Mientras que una gente canta los otros tocan. La bandurria es un instrumento de cuerda pulsada que se toca con púa de concha o de cuerno de búfalo aunque en la actualidad se utilizan púas de plástico que tienen distintos grosores</a:t>
            </a:r>
            <a:r>
              <a:rPr lang="es" sz="2700">
                <a:latin typeface="Old Standard TT"/>
                <a:ea typeface="Old Standard TT"/>
                <a:cs typeface="Old Standard TT"/>
                <a:sym typeface="Old Standard TT"/>
              </a:rPr>
              <a:t>.</a:t>
            </a:r>
            <a:endParaRPr sz="2700">
              <a:latin typeface="Old Standard TT"/>
              <a:ea typeface="Old Standard TT"/>
              <a:cs typeface="Old Standard TT"/>
              <a:sym typeface="Old Standard T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pic>
        <p:nvPicPr>
          <p:cNvPr id="74" name="Google Shape;74;p15"/>
          <p:cNvPicPr preferRelativeResize="0"/>
          <p:nvPr/>
        </p:nvPicPr>
        <p:blipFill rotWithShape="1">
          <a:blip r:embed="rId3">
            <a:alphaModFix/>
          </a:blip>
          <a:srcRect b="0" l="19523" r="24694" t="0"/>
          <a:stretch/>
        </p:blipFill>
        <p:spPr>
          <a:xfrm>
            <a:off x="645981" y="1556845"/>
            <a:ext cx="1641900" cy="2999100"/>
          </a:xfrm>
          <a:prstGeom prst="roundRect">
            <a:avLst>
              <a:gd fmla="val 16667" name="adj"/>
            </a:avLst>
          </a:prstGeom>
          <a:noFill/>
          <a:ln>
            <a:noFill/>
          </a:ln>
        </p:spPr>
      </p:pic>
      <p:sp>
        <p:nvSpPr>
          <p:cNvPr id="75" name="Google Shape;75;p15"/>
          <p:cNvSpPr txBox="1"/>
          <p:nvPr/>
        </p:nvSpPr>
        <p:spPr>
          <a:xfrm>
            <a:off x="1130085" y="574694"/>
            <a:ext cx="7315200" cy="819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s" sz="4100">
                <a:solidFill>
                  <a:schemeClr val="lt2"/>
                </a:solidFill>
                <a:highlight>
                  <a:srgbClr val="FFFFFF"/>
                </a:highlight>
                <a:latin typeface="Spectral"/>
                <a:ea typeface="Spectral"/>
                <a:cs typeface="Spectral"/>
                <a:sym typeface="Spectral"/>
              </a:rPr>
              <a:t>Bandurrias en Mira</a:t>
            </a:r>
            <a:endParaRPr i="1" sz="4100">
              <a:solidFill>
                <a:schemeClr val="lt2"/>
              </a:solidFill>
              <a:highlight>
                <a:srgbClr val="FFFFFF"/>
              </a:highlight>
              <a:latin typeface="Spectral"/>
              <a:ea typeface="Spectral"/>
              <a:cs typeface="Spectral"/>
              <a:sym typeface="Spectral"/>
            </a:endParaRPr>
          </a:p>
        </p:txBody>
      </p:sp>
      <p:pic>
        <p:nvPicPr>
          <p:cNvPr id="76" name="Google Shape;76;p15"/>
          <p:cNvPicPr preferRelativeResize="0"/>
          <p:nvPr/>
        </p:nvPicPr>
        <p:blipFill rotWithShape="1">
          <a:blip r:embed="rId4">
            <a:alphaModFix/>
          </a:blip>
          <a:srcRect b="0" l="0" r="9885" t="0"/>
          <a:stretch/>
        </p:blipFill>
        <p:spPr>
          <a:xfrm>
            <a:off x="2738131" y="2099553"/>
            <a:ext cx="3245400" cy="1913700"/>
          </a:xfrm>
          <a:prstGeom prst="roundRect">
            <a:avLst>
              <a:gd fmla="val 16667" name="adj"/>
            </a:avLst>
          </a:prstGeom>
          <a:noFill/>
          <a:ln>
            <a:noFill/>
          </a:ln>
        </p:spPr>
      </p:pic>
      <p:pic>
        <p:nvPicPr>
          <p:cNvPr id="77" name="Google Shape;77;p15"/>
          <p:cNvPicPr preferRelativeResize="0"/>
          <p:nvPr/>
        </p:nvPicPr>
        <p:blipFill>
          <a:blip r:embed="rId5">
            <a:alphaModFix/>
          </a:blip>
          <a:stretch>
            <a:fillRect/>
          </a:stretch>
        </p:blipFill>
        <p:spPr>
          <a:xfrm rot="5400000">
            <a:off x="5939975" y="1920151"/>
            <a:ext cx="2999100" cy="2011500"/>
          </a:xfrm>
          <a:prstGeom prst="roundRect">
            <a:avLst>
              <a:gd fmla="val 16667" name="adj"/>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6"/>
          <p:cNvSpPr txBox="1"/>
          <p:nvPr>
            <p:ph type="title"/>
          </p:nvPr>
        </p:nvSpPr>
        <p:spPr>
          <a:xfrm>
            <a:off x="189184" y="3228838"/>
            <a:ext cx="8520600" cy="831300"/>
          </a:xfrm>
          <a:prstGeom prst="rect">
            <a:avLst/>
          </a:prstGeom>
          <a:noFill/>
          <a:ln>
            <a:noFill/>
          </a:ln>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s" sz="3600">
                <a:solidFill>
                  <a:schemeClr val="lt2"/>
                </a:solidFill>
                <a:latin typeface="Spectral"/>
                <a:ea typeface="Spectral"/>
                <a:cs typeface="Spectral"/>
                <a:sym typeface="Spectral"/>
              </a:rPr>
              <a:t>Algunas canciones </a:t>
            </a:r>
            <a:endParaRPr sz="3600">
              <a:solidFill>
                <a:schemeClr val="lt2"/>
              </a:solidFill>
              <a:latin typeface="Spectral"/>
              <a:ea typeface="Spectral"/>
              <a:cs typeface="Spectral"/>
              <a:sym typeface="Spectral"/>
            </a:endParaRPr>
          </a:p>
          <a:p>
            <a:pPr indent="0" lvl="0" marL="0" rtl="0" algn="just">
              <a:spcBef>
                <a:spcPts val="0"/>
              </a:spcBef>
              <a:spcAft>
                <a:spcPts val="0"/>
              </a:spcAft>
              <a:buNone/>
            </a:pPr>
            <a:r>
              <a:t/>
            </a:r>
            <a:endParaRPr sz="2600">
              <a:latin typeface="Spectral"/>
              <a:ea typeface="Spectral"/>
              <a:cs typeface="Spectral"/>
              <a:sym typeface="Spectral"/>
            </a:endParaRPr>
          </a:p>
          <a:p>
            <a:pPr indent="-377190" lvl="0" marL="457200" rtl="0" algn="just">
              <a:spcBef>
                <a:spcPts val="0"/>
              </a:spcBef>
              <a:spcAft>
                <a:spcPts val="0"/>
              </a:spcAft>
              <a:buClr>
                <a:srgbClr val="666666"/>
              </a:buClr>
              <a:buSzPct val="100000"/>
              <a:buFont typeface="Playfair Display"/>
              <a:buChar char="-"/>
            </a:pPr>
            <a:r>
              <a:rPr lang="es" sz="2600">
                <a:solidFill>
                  <a:srgbClr val="666666"/>
                </a:solidFill>
                <a:latin typeface="Playfair Display"/>
                <a:ea typeface="Playfair Display"/>
                <a:cs typeface="Playfair Display"/>
                <a:sym typeface="Playfair Display"/>
              </a:rPr>
              <a:t>Jotas de Mira.</a:t>
            </a:r>
            <a:endParaRPr sz="2600">
              <a:solidFill>
                <a:srgbClr val="666666"/>
              </a:solidFill>
              <a:latin typeface="Playfair Display"/>
              <a:ea typeface="Playfair Display"/>
              <a:cs typeface="Playfair Display"/>
              <a:sym typeface="Playfair Display"/>
            </a:endParaRPr>
          </a:p>
          <a:p>
            <a:pPr indent="-377190" lvl="0" marL="457200" rtl="0" algn="just">
              <a:spcBef>
                <a:spcPts val="0"/>
              </a:spcBef>
              <a:spcAft>
                <a:spcPts val="0"/>
              </a:spcAft>
              <a:buClr>
                <a:srgbClr val="666666"/>
              </a:buClr>
              <a:buSzPct val="100000"/>
              <a:buFont typeface="Playfair Display"/>
              <a:buChar char="-"/>
            </a:pPr>
            <a:r>
              <a:rPr lang="es" sz="2600">
                <a:solidFill>
                  <a:srgbClr val="666666"/>
                </a:solidFill>
                <a:latin typeface="Playfair Display"/>
                <a:ea typeface="Playfair Display"/>
                <a:cs typeface="Playfair Display"/>
                <a:sym typeface="Playfair Display"/>
              </a:rPr>
              <a:t>Mayos a las mozas.</a:t>
            </a:r>
            <a:endParaRPr sz="2600">
              <a:solidFill>
                <a:srgbClr val="666666"/>
              </a:solidFill>
              <a:latin typeface="Playfair Display"/>
              <a:ea typeface="Playfair Display"/>
              <a:cs typeface="Playfair Display"/>
              <a:sym typeface="Playfair Display"/>
            </a:endParaRPr>
          </a:p>
          <a:p>
            <a:pPr indent="-377190" lvl="0" marL="457200" rtl="0" algn="just">
              <a:spcBef>
                <a:spcPts val="0"/>
              </a:spcBef>
              <a:spcAft>
                <a:spcPts val="0"/>
              </a:spcAft>
              <a:buClr>
                <a:srgbClr val="666666"/>
              </a:buClr>
              <a:buSzPct val="100000"/>
              <a:buFont typeface="Playfair Display"/>
              <a:buChar char="-"/>
            </a:pPr>
            <a:r>
              <a:rPr lang="es" sz="2600">
                <a:solidFill>
                  <a:srgbClr val="666666"/>
                </a:solidFill>
                <a:latin typeface="Playfair Display"/>
                <a:ea typeface="Playfair Display"/>
                <a:cs typeface="Playfair Display"/>
                <a:sym typeface="Playfair Display"/>
              </a:rPr>
              <a:t>Las palomitas.</a:t>
            </a:r>
            <a:endParaRPr sz="2600">
              <a:solidFill>
                <a:srgbClr val="666666"/>
              </a:solidFill>
              <a:latin typeface="Playfair Display"/>
              <a:ea typeface="Playfair Display"/>
              <a:cs typeface="Playfair Display"/>
              <a:sym typeface="Playfair Display"/>
            </a:endParaRPr>
          </a:p>
          <a:p>
            <a:pPr indent="-377190" lvl="0" marL="457200" rtl="0" algn="just">
              <a:spcBef>
                <a:spcPts val="0"/>
              </a:spcBef>
              <a:spcAft>
                <a:spcPts val="0"/>
              </a:spcAft>
              <a:buClr>
                <a:srgbClr val="666666"/>
              </a:buClr>
              <a:buSzPct val="100000"/>
              <a:buFont typeface="Playfair Display"/>
              <a:buChar char="-"/>
            </a:pPr>
            <a:r>
              <a:rPr lang="es" sz="2600">
                <a:solidFill>
                  <a:srgbClr val="666666"/>
                </a:solidFill>
                <a:latin typeface="Playfair Display"/>
                <a:ea typeface="Playfair Display"/>
                <a:cs typeface="Playfair Display"/>
                <a:sym typeface="Playfair Display"/>
              </a:rPr>
              <a:t>El pañuelo celeste.</a:t>
            </a:r>
            <a:endParaRPr sz="2600">
              <a:solidFill>
                <a:srgbClr val="666666"/>
              </a:solidFill>
              <a:latin typeface="Playfair Display"/>
              <a:ea typeface="Playfair Display"/>
              <a:cs typeface="Playfair Display"/>
              <a:sym typeface="Playfair Display"/>
            </a:endParaRPr>
          </a:p>
          <a:p>
            <a:pPr indent="-377190" lvl="0" marL="457200" rtl="0" algn="just">
              <a:spcBef>
                <a:spcPts val="0"/>
              </a:spcBef>
              <a:spcAft>
                <a:spcPts val="0"/>
              </a:spcAft>
              <a:buClr>
                <a:srgbClr val="666666"/>
              </a:buClr>
              <a:buSzPct val="100000"/>
              <a:buFont typeface="Playfair Display"/>
              <a:buChar char="-"/>
            </a:pPr>
            <a:r>
              <a:rPr lang="es" sz="2600">
                <a:solidFill>
                  <a:srgbClr val="666666"/>
                </a:solidFill>
                <a:latin typeface="Playfair Display"/>
                <a:ea typeface="Playfair Display"/>
                <a:cs typeface="Playfair Display"/>
                <a:sym typeface="Playfair Display"/>
              </a:rPr>
              <a:t>Las serranillas.</a:t>
            </a:r>
            <a:endParaRPr sz="2600">
              <a:solidFill>
                <a:srgbClr val="666666"/>
              </a:solidFill>
              <a:latin typeface="Playfair Display"/>
              <a:ea typeface="Playfair Display"/>
              <a:cs typeface="Playfair Display"/>
              <a:sym typeface="Playfair Display"/>
            </a:endParaRPr>
          </a:p>
          <a:p>
            <a:pPr indent="-377190" lvl="0" marL="457200" rtl="0" algn="just">
              <a:spcBef>
                <a:spcPts val="0"/>
              </a:spcBef>
              <a:spcAft>
                <a:spcPts val="0"/>
              </a:spcAft>
              <a:buClr>
                <a:srgbClr val="666666"/>
              </a:buClr>
              <a:buSzPct val="100000"/>
              <a:buFont typeface="Playfair Display"/>
              <a:buChar char="-"/>
            </a:pPr>
            <a:r>
              <a:rPr lang="es" sz="2600">
                <a:solidFill>
                  <a:srgbClr val="666666"/>
                </a:solidFill>
                <a:latin typeface="Playfair Display"/>
                <a:ea typeface="Playfair Display"/>
                <a:cs typeface="Playfair Display"/>
                <a:sym typeface="Playfair Display"/>
              </a:rPr>
              <a:t>Noche buena entrada a la iglesia.</a:t>
            </a:r>
            <a:endParaRPr sz="2600">
              <a:solidFill>
                <a:srgbClr val="666666"/>
              </a:solidFill>
              <a:latin typeface="Playfair Display"/>
              <a:ea typeface="Playfair Display"/>
              <a:cs typeface="Playfair Display"/>
              <a:sym typeface="Playfair Display"/>
            </a:endParaRPr>
          </a:p>
          <a:p>
            <a:pPr indent="-377190" lvl="0" marL="457200" rtl="0" algn="just">
              <a:spcBef>
                <a:spcPts val="0"/>
              </a:spcBef>
              <a:spcAft>
                <a:spcPts val="0"/>
              </a:spcAft>
              <a:buClr>
                <a:srgbClr val="666666"/>
              </a:buClr>
              <a:buSzPct val="100000"/>
              <a:buFont typeface="Playfair Display"/>
              <a:buChar char="-"/>
            </a:pPr>
            <a:r>
              <a:rPr lang="es" sz="2600">
                <a:solidFill>
                  <a:srgbClr val="666666"/>
                </a:solidFill>
                <a:latin typeface="Playfair Display"/>
                <a:ea typeface="Playfair Display"/>
                <a:cs typeface="Playfair Display"/>
                <a:sym typeface="Playfair Display"/>
              </a:rPr>
              <a:t>Albá de Mira.</a:t>
            </a:r>
            <a:endParaRPr sz="2600">
              <a:solidFill>
                <a:srgbClr val="666666"/>
              </a:solidFill>
              <a:latin typeface="Playfair Display"/>
              <a:ea typeface="Playfair Display"/>
              <a:cs typeface="Playfair Display"/>
              <a:sym typeface="Playfair Display"/>
            </a:endParaRPr>
          </a:p>
          <a:p>
            <a:pPr indent="-377190" lvl="0" marL="457200" rtl="0" algn="just">
              <a:spcBef>
                <a:spcPts val="0"/>
              </a:spcBef>
              <a:spcAft>
                <a:spcPts val="0"/>
              </a:spcAft>
              <a:buClr>
                <a:srgbClr val="666666"/>
              </a:buClr>
              <a:buSzPct val="100000"/>
              <a:buFont typeface="Roboto Mono"/>
              <a:buChar char="-"/>
            </a:pPr>
            <a:r>
              <a:rPr lang="es" sz="2600">
                <a:solidFill>
                  <a:srgbClr val="666666"/>
                </a:solidFill>
                <a:latin typeface="Playfair Display"/>
                <a:ea typeface="Playfair Display"/>
                <a:cs typeface="Playfair Display"/>
                <a:sym typeface="Playfair Display"/>
              </a:rPr>
              <a:t>Himno de Mira</a:t>
            </a:r>
            <a:r>
              <a:rPr lang="es" sz="2600">
                <a:solidFill>
                  <a:srgbClr val="666666"/>
                </a:solidFill>
                <a:latin typeface="Roboto Mono"/>
                <a:ea typeface="Roboto Mono"/>
                <a:cs typeface="Roboto Mono"/>
                <a:sym typeface="Roboto Mono"/>
              </a:rPr>
              <a:t>.</a:t>
            </a:r>
            <a:endParaRPr sz="2600">
              <a:solidFill>
                <a:srgbClr val="666666"/>
              </a:solidFill>
              <a:latin typeface="Roboto Mono"/>
              <a:ea typeface="Roboto Mono"/>
              <a:cs typeface="Roboto Mono"/>
              <a:sym typeface="Roboto Mon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7"/>
          <p:cNvSpPr txBox="1"/>
          <p:nvPr>
            <p:ph type="title"/>
          </p:nvPr>
        </p:nvSpPr>
        <p:spPr>
          <a:xfrm>
            <a:off x="974092" y="526338"/>
            <a:ext cx="6755700" cy="4090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s" sz="3000">
                <a:latin typeface="Playfair Display"/>
                <a:ea typeface="Playfair Display"/>
                <a:cs typeface="Playfair Display"/>
                <a:sym typeface="Playfair Display"/>
              </a:rPr>
              <a:t>Esperemos que os allá </a:t>
            </a:r>
            <a:endParaRPr sz="3000">
              <a:latin typeface="Playfair Display"/>
              <a:ea typeface="Playfair Display"/>
              <a:cs typeface="Playfair Display"/>
              <a:sym typeface="Playfair Display"/>
            </a:endParaRPr>
          </a:p>
          <a:p>
            <a:pPr indent="0" lvl="0" marL="0" rtl="0" algn="ctr">
              <a:spcBef>
                <a:spcPts val="0"/>
              </a:spcBef>
              <a:spcAft>
                <a:spcPts val="0"/>
              </a:spcAft>
              <a:buNone/>
            </a:pPr>
            <a:r>
              <a:rPr lang="es" sz="3000">
                <a:latin typeface="Playfair Display"/>
                <a:ea typeface="Playfair Display"/>
                <a:cs typeface="Playfair Display"/>
                <a:sym typeface="Playfair Display"/>
              </a:rPr>
              <a:t>gustado y gracias por vuestra atención .</a:t>
            </a:r>
            <a:endParaRPr sz="3000">
              <a:latin typeface="Playfair Display"/>
              <a:ea typeface="Playfair Display"/>
              <a:cs typeface="Playfair Display"/>
              <a:sym typeface="Playfair Display"/>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57BB8A"/>
      </a:accent3>
      <a:accent4>
        <a:srgbClr val="78909C"/>
      </a:accent4>
      <a:accent5>
        <a:srgbClr val="607D8B"/>
      </a:accent5>
      <a:accent6>
        <a:srgbClr val="DCE755"/>
      </a:accent6>
      <a:hlink>
        <a:srgbClr val="607D8B"/>
      </a:hlink>
      <a:folHlink>
        <a:srgbClr val="607D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